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5" d="100"/>
          <a:sy n="55" d="100"/>
        </p:scale>
        <p:origin x="-828" y="-6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152AAC23-DBA4-4958-9A26-CD153ABA8D57}"/>
    <pc:docChg chg="undo redo custSel modSld">
      <pc:chgData name="Mathieu Leroy" userId="08ea5e48-81be-492f-a7c6-c75dd17a45b1" providerId="ADAL" clId="{152AAC23-DBA4-4958-9A26-CD153ABA8D57}" dt="2023-09-18T13:11:54.126" v="40" actId="207"/>
      <pc:docMkLst>
        <pc:docMk/>
      </pc:docMkLst>
      <pc:sldChg chg="modSp mod">
        <pc:chgData name="Mathieu Leroy" userId="08ea5e48-81be-492f-a7c6-c75dd17a45b1" providerId="ADAL" clId="{152AAC23-DBA4-4958-9A26-CD153ABA8D57}" dt="2023-09-18T13:11:54.126" v="40" actId="207"/>
        <pc:sldMkLst>
          <pc:docMk/>
          <pc:sldMk cId="605389948" sldId="259"/>
        </pc:sldMkLst>
        <pc:spChg chg="mod">
          <ac:chgData name="Mathieu Leroy" userId="08ea5e48-81be-492f-a7c6-c75dd17a45b1" providerId="ADAL" clId="{152AAC23-DBA4-4958-9A26-CD153ABA8D57}" dt="2023-09-18T13:04:07.311" v="1" actId="14100"/>
          <ac:spMkLst>
            <pc:docMk/>
            <pc:sldMk cId="605389948" sldId="259"/>
            <ac:spMk id="3" creationId="{C9484A38-808E-49C3-AC6A-5F38EC734FFE}"/>
          </ac:spMkLst>
        </pc:spChg>
        <pc:spChg chg="mod">
          <ac:chgData name="Mathieu Leroy" userId="08ea5e48-81be-492f-a7c6-c75dd17a45b1" providerId="ADAL" clId="{152AAC23-DBA4-4958-9A26-CD153ABA8D57}" dt="2023-09-18T13:11:54.126" v="40" actId="207"/>
          <ac:spMkLst>
            <pc:docMk/>
            <pc:sldMk cId="605389948" sldId="259"/>
            <ac:spMk id="32" creationId="{393167BD-734E-F686-52B8-C19524E9CA4E}"/>
          </ac:spMkLst>
        </pc:spChg>
        <pc:spChg chg="mod">
          <ac:chgData name="Mathieu Leroy" userId="08ea5e48-81be-492f-a7c6-c75dd17a45b1" providerId="ADAL" clId="{152AAC23-DBA4-4958-9A26-CD153ABA8D57}" dt="2023-09-18T13:04:43.108" v="27"/>
          <ac:spMkLst>
            <pc:docMk/>
            <pc:sldMk cId="605389948" sldId="259"/>
            <ac:spMk id="38" creationId="{BF453FA0-7C61-6C1A-4866-179843F539E5}"/>
          </ac:spMkLst>
        </pc:spChg>
        <pc:spChg chg="mod">
          <ac:chgData name="Mathieu Leroy" userId="08ea5e48-81be-492f-a7c6-c75dd17a45b1" providerId="ADAL" clId="{152AAC23-DBA4-4958-9A26-CD153ABA8D57}" dt="2023-09-18T13:05:25.286" v="31" actId="2085"/>
          <ac:spMkLst>
            <pc:docMk/>
            <pc:sldMk cId="605389948" sldId="259"/>
            <ac:spMk id="44" creationId="{009258B9-4186-3293-B7AB-AA427CC4DA30}"/>
          </ac:spMkLst>
        </pc:spChg>
        <pc:picChg chg="mod">
          <ac:chgData name="Mathieu Leroy" userId="08ea5e48-81be-492f-a7c6-c75dd17a45b1" providerId="ADAL" clId="{152AAC23-DBA4-4958-9A26-CD153ABA8D57}" dt="2023-09-18T13:05:07.872" v="30" actId="14100"/>
          <ac:picMkLst>
            <pc:docMk/>
            <pc:sldMk cId="605389948" sldId="259"/>
            <ac:picMk id="42" creationId="{46565EF2-5F1F-216A-A7BE-591F9ED27A6C}"/>
          </ac:picMkLst>
        </pc:picChg>
      </pc:sldChg>
    </pc:docChg>
  </pc:docChgLst>
  <pc:docChgLst>
    <pc:chgData name="Pedro Calleeuw" userId="S::u0082069@vives.be::6dc829ca-d81c-423f-9477-9e81d2e50592" providerId="AD" clId="Web-{62FDB2C8-10B5-4205-8F86-FE7A446D539E}"/>
    <pc:docChg chg="modSld">
      <pc:chgData name="Pedro Calleeuw" userId="S::u0082069@vives.be::6dc829ca-d81c-423f-9477-9e81d2e50592" providerId="AD" clId="Web-{62FDB2C8-10B5-4205-8F86-FE7A446D539E}" dt="2023-09-26T06:16:12.191" v="0"/>
      <pc:docMkLst>
        <pc:docMk/>
      </pc:docMkLst>
      <pc:sldChg chg="modSp">
        <pc:chgData name="Pedro Calleeuw" userId="S::u0082069@vives.be::6dc829ca-d81c-423f-9477-9e81d2e50592" providerId="AD" clId="Web-{62FDB2C8-10B5-4205-8F86-FE7A446D539E}" dt="2023-09-26T06:16:12.191" v="0"/>
        <pc:sldMkLst>
          <pc:docMk/>
          <pc:sldMk cId="605389948" sldId="259"/>
        </pc:sldMkLst>
        <pc:spChg chg="mod">
          <ac:chgData name="Pedro Calleeuw" userId="S::u0082069@vives.be::6dc829ca-d81c-423f-9477-9e81d2e50592" providerId="AD" clId="Web-{62FDB2C8-10B5-4205-8F86-FE7A446D539E}" dt="2023-09-26T06:16:12.191" v="0"/>
          <ac:spMkLst>
            <pc:docMk/>
            <pc:sldMk cId="605389948" sldId="259"/>
            <ac:spMk id="32" creationId="{393167BD-734E-F686-52B8-C19524E9CA4E}"/>
          </ac:spMkLst>
        </pc:spChg>
      </pc:sldChg>
    </pc:docChg>
  </pc:docChgLst>
  <pc:docChgLst>
    <pc:chgData name="Pedro Calleeuw" userId="6dc829ca-d81c-423f-9477-9e81d2e50592" providerId="ADAL" clId="{9F5A4C45-8917-40FC-ACA1-585B53A76AB7}"/>
    <pc:docChg chg="modSld">
      <pc:chgData name="Pedro Calleeuw" userId="6dc829ca-d81c-423f-9477-9e81d2e50592" providerId="ADAL" clId="{9F5A4C45-8917-40FC-ACA1-585B53A76AB7}" dt="2023-09-26T06:15:55.198" v="9" actId="207"/>
      <pc:docMkLst>
        <pc:docMk/>
      </pc:docMkLst>
      <pc:sldChg chg="modSp mod">
        <pc:chgData name="Pedro Calleeuw" userId="6dc829ca-d81c-423f-9477-9e81d2e50592" providerId="ADAL" clId="{9F5A4C45-8917-40FC-ACA1-585B53A76AB7}" dt="2023-09-26T06:15:55.198" v="9" actId="207"/>
        <pc:sldMkLst>
          <pc:docMk/>
          <pc:sldMk cId="605389948" sldId="259"/>
        </pc:sldMkLst>
        <pc:spChg chg="mod">
          <ac:chgData name="Pedro Calleeuw" userId="6dc829ca-d81c-423f-9477-9e81d2e50592" providerId="ADAL" clId="{9F5A4C45-8917-40FC-ACA1-585B53A76AB7}" dt="2023-09-26T06:15:55.198" v="9" actId="207"/>
          <ac:spMkLst>
            <pc:docMk/>
            <pc:sldMk cId="605389948" sldId="259"/>
            <ac:spMk id="36" creationId="{4469843F-E20E-D478-51C6-39DE0239F2E1}"/>
          </ac:spMkLst>
        </pc:spChg>
        <pc:spChg chg="mod">
          <ac:chgData name="Pedro Calleeuw" userId="6dc829ca-d81c-423f-9477-9e81d2e50592" providerId="ADAL" clId="{9F5A4C45-8917-40FC-ACA1-585B53A76AB7}" dt="2023-09-26T06:15:27.444" v="6" actId="207"/>
          <ac:spMkLst>
            <pc:docMk/>
            <pc:sldMk cId="605389948" sldId="259"/>
            <ac:spMk id="44" creationId="{009258B9-4186-3293-B7AB-AA427CC4DA30}"/>
          </ac:spMkLst>
        </pc:spChg>
      </pc:sldChg>
    </pc:docChg>
  </pc:docChgLst>
  <pc:docChgLst>
    <pc:chgData name="Ronny Mees" userId="S::u0082148@vives.be::4689c865-a4c6-4929-b963-b35e7a3f27b0" providerId="AD" clId="Web-{7DDE3AB7-290F-4C9B-B01D-F1A237B2FA97}"/>
    <pc:docChg chg="modSld">
      <pc:chgData name="Ronny Mees" userId="S::u0082148@vives.be::4689c865-a4c6-4929-b963-b35e7a3f27b0" providerId="AD" clId="Web-{7DDE3AB7-290F-4C9B-B01D-F1A237B2FA97}" dt="2023-09-18T13:22:25.948" v="0" actId="14100"/>
      <pc:docMkLst>
        <pc:docMk/>
      </pc:docMkLst>
      <pc:sldChg chg="modSp">
        <pc:chgData name="Ronny Mees" userId="S::u0082148@vives.be::4689c865-a4c6-4929-b963-b35e7a3f27b0" providerId="AD" clId="Web-{7DDE3AB7-290F-4C9B-B01D-F1A237B2FA97}" dt="2023-09-18T13:22:25.948" v="0" actId="14100"/>
        <pc:sldMkLst>
          <pc:docMk/>
          <pc:sldMk cId="605389948" sldId="259"/>
        </pc:sldMkLst>
        <pc:spChg chg="mod">
          <ac:chgData name="Ronny Mees" userId="S::u0082148@vives.be::4689c865-a4c6-4929-b963-b35e7a3f27b0" providerId="AD" clId="Web-{7DDE3AB7-290F-4C9B-B01D-F1A237B2FA97}" dt="2023-09-18T13:22:25.948" v="0" actId="14100"/>
          <ac:spMkLst>
            <pc:docMk/>
            <pc:sldMk cId="605389948" sldId="259"/>
            <ac:spMk id="44" creationId="{009258B9-4186-3293-B7AB-AA427CC4D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16/10/2023</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nSpc>
                <a:spcPct val="100000"/>
              </a:lnSpc>
            </a:pPr>
            <a:r>
              <a:rPr lang="nl-BE" dirty="0"/>
              <a:t>Go baby go</a:t>
            </a:r>
            <a:br>
              <a:rPr lang="nl-BE" dirty="0">
                <a:solidFill>
                  <a:srgbClr val="E00020"/>
                </a:solidFill>
              </a:rPr>
            </a:br>
            <a:br>
              <a:rPr lang="nl-BE" sz="6000" dirty="0">
                <a:solidFill>
                  <a:schemeClr val="accent6">
                    <a:lumMod val="60000"/>
                    <a:lumOff val="40000"/>
                  </a:schemeClr>
                </a:solidFill>
              </a:rPr>
            </a:br>
            <a:r>
              <a:rPr lang="nl-BE" sz="6000" dirty="0" err="1">
                <a:solidFill>
                  <a:srgbClr val="E00020"/>
                </a:solidFill>
              </a:rPr>
              <a:t>Mobility</a:t>
            </a:r>
            <a:r>
              <a:rPr lang="nl-BE" sz="6000" dirty="0">
                <a:solidFill>
                  <a:srgbClr val="E00020"/>
                </a:solidFill>
              </a:rPr>
              <a:t> </a:t>
            </a:r>
            <a:r>
              <a:rPr lang="nl-BE" sz="6000" dirty="0" err="1">
                <a:solidFill>
                  <a:srgbClr val="E00020"/>
                </a:solidFill>
              </a:rPr>
              <a:t>for</a:t>
            </a:r>
            <a:r>
              <a:rPr lang="nl-BE" sz="6000" dirty="0">
                <a:solidFill>
                  <a:srgbClr val="E00020"/>
                </a:solidFill>
              </a:rPr>
              <a:t> </a:t>
            </a:r>
            <a:r>
              <a:rPr lang="nl-BE" sz="6000" dirty="0" err="1">
                <a:solidFill>
                  <a:srgbClr val="E00020"/>
                </a:solidFill>
              </a:rPr>
              <a:t>kids</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NL" sz="3000" dirty="0">
                <a:solidFill>
                  <a:schemeClr val="accent6">
                    <a:lumMod val="60000"/>
                    <a:lumOff val="40000"/>
                  </a:schemeClr>
                </a:solidFill>
              </a:rPr>
              <a:t>Ons doel is om kinderen met beperkte mobiliteit meer bewegingsvrijheid te geven. We vervangen het traditionele pedaal in auto's door een joystick die via een afstandsbediening kan worden bediend. De afstandsbediening heeft voorrang op de joystick. We hebben twee concepten voor de bevestiging van de joystick aan de auto: een dashboardmontage die de joystick van links naar rechts verplaatst, en een zijkantmontage die aan beide kanten kan worden geplaatst. Het brein van de auto is een ESP die de joystickinvoer leest en de motoren aanstuurt. Omdat de positie van de voorwielen niet kan worden ingelezen met de bestaande auto hardware, gebruiken we een potentiometer om dit probleem op te lossen.</a:t>
            </a: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dirty="0">
                <a:solidFill>
                  <a:srgbClr val="E00020"/>
                </a:solidFill>
              </a:rPr>
              <a:t>Professionele bachelor</a:t>
            </a:r>
          </a:p>
          <a:p>
            <a:r>
              <a:rPr lang="nl-BE" sz="6000" dirty="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0638" y="38978795"/>
            <a:ext cx="7400809" cy="2400657"/>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Axel </a:t>
            </a:r>
            <a:r>
              <a:rPr lang="nl-BE" sz="3000" dirty="0" err="1"/>
              <a:t>Broeckaert</a:t>
            </a:r>
            <a:r>
              <a:rPr lang="nl-BE" sz="3000" dirty="0"/>
              <a:t>, 3</a:t>
            </a:r>
            <a:r>
              <a:rPr lang="nl-BE" sz="3000" baseline="30000" dirty="0"/>
              <a:t>de</a:t>
            </a:r>
            <a:r>
              <a:rPr lang="nl-BE" sz="3000" dirty="0"/>
              <a:t>  en elektronica</a:t>
            </a:r>
          </a:p>
          <a:p>
            <a:pPr marL="457200" indent="-457200">
              <a:buFont typeface="Arial" panose="020B0604020202020204" pitchFamily="34" charset="0"/>
              <a:buChar char="•"/>
            </a:pPr>
            <a:r>
              <a:rPr lang="nl-BE" sz="3000" dirty="0"/>
              <a:t>Robbe De </a:t>
            </a:r>
            <a:r>
              <a:rPr lang="nl-BE" sz="3000" dirty="0" err="1"/>
              <a:t>Wispelaere</a:t>
            </a:r>
            <a:r>
              <a:rPr lang="nl-BE" sz="3000" dirty="0"/>
              <a:t>, 2</a:t>
            </a:r>
            <a:r>
              <a:rPr lang="nl-BE" sz="3000" baseline="30000" dirty="0"/>
              <a:t>de</a:t>
            </a:r>
            <a:r>
              <a:rPr lang="nl-BE" sz="3000" dirty="0"/>
              <a:t>  en software &amp; AI</a:t>
            </a:r>
          </a:p>
          <a:p>
            <a:pPr marL="457200" indent="-457200">
              <a:buFont typeface="Arial" panose="020B0604020202020204" pitchFamily="34" charset="0"/>
              <a:buChar char="•"/>
            </a:pPr>
            <a:r>
              <a:rPr lang="nl-BE" sz="3000" dirty="0"/>
              <a:t>Nikita Vandecasteele, 2</a:t>
            </a:r>
            <a:r>
              <a:rPr lang="nl-BE" sz="3000" baseline="30000" dirty="0"/>
              <a:t>de</a:t>
            </a:r>
            <a:r>
              <a:rPr lang="nl-BE" sz="3000" dirty="0"/>
              <a:t>  en software &amp; AI </a:t>
            </a:r>
          </a:p>
          <a:p>
            <a:pPr marL="457200" indent="-457200">
              <a:buFont typeface="Arial" panose="020B0604020202020204" pitchFamily="34" charset="0"/>
              <a:buChar char="•"/>
            </a:pPr>
            <a:r>
              <a:rPr lang="nl-BE" sz="3000" dirty="0"/>
              <a:t>Melvin </a:t>
            </a:r>
            <a:r>
              <a:rPr lang="nl-BE" sz="3000" dirty="0" err="1"/>
              <a:t>Cogghe</a:t>
            </a:r>
            <a:r>
              <a:rPr lang="nl-BE" sz="3000" dirty="0"/>
              <a:t>, 2</a:t>
            </a:r>
            <a:r>
              <a:rPr lang="nl-BE" sz="3000" baseline="30000" dirty="0"/>
              <a:t>de</a:t>
            </a:r>
            <a:r>
              <a:rPr lang="nl-BE" sz="3000" dirty="0"/>
              <a:t>  en elektronica</a:t>
            </a:r>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dirty="0">
                <a:solidFill>
                  <a:srgbClr val="E00020"/>
                </a:solidFill>
              </a:rPr>
              <a:t>Instructies:</a:t>
            </a:r>
          </a:p>
          <a:p>
            <a:pPr marL="1143000" indent="-1143000">
              <a:buAutoNum type="arabicPeriod"/>
            </a:pPr>
            <a:r>
              <a:rPr lang="nl-BE" sz="6000" dirty="0">
                <a:solidFill>
                  <a:schemeClr val="bg2">
                    <a:lumMod val="50000"/>
                  </a:schemeClr>
                </a:solidFill>
              </a:rPr>
              <a:t>Pas de project titel aan en voeg een subtitel toe</a:t>
            </a:r>
          </a:p>
          <a:p>
            <a:pPr marL="1143000" indent="-1143000">
              <a:buAutoNum type="arabicPeriod"/>
            </a:pPr>
            <a:r>
              <a:rPr lang="nl-BE" sz="6000" dirty="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dirty="0">
                <a:solidFill>
                  <a:schemeClr val="bg2">
                    <a:lumMod val="50000"/>
                  </a:schemeClr>
                </a:solidFill>
              </a:rPr>
              <a:t>Vervang de 3 foto’s door mooie foto’s van jullie product/prototype.</a:t>
            </a:r>
          </a:p>
          <a:p>
            <a:pPr marL="1143000" indent="-1143000">
              <a:buAutoNum type="arabicPeriod"/>
            </a:pPr>
            <a:r>
              <a:rPr lang="nl-BE" sz="6000" dirty="0">
                <a:solidFill>
                  <a:schemeClr val="bg2">
                    <a:lumMod val="50000"/>
                  </a:schemeClr>
                </a:solidFill>
              </a:rPr>
              <a:t>Noteer jullie namen bij het team</a:t>
            </a:r>
          </a:p>
          <a:p>
            <a:pPr marL="1143000" indent="-1143000">
              <a:buAutoNum type="arabicPeriod"/>
            </a:pPr>
            <a:r>
              <a:rPr lang="nl-BE" sz="6000" dirty="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dirty="0">
                <a:solidFill>
                  <a:schemeClr val="bg2">
                    <a:lumMod val="50000"/>
                  </a:schemeClr>
                </a:solidFill>
              </a:rPr>
              <a:t>Vervang de QR code door eentje die verwijst naar jullie GitHub </a:t>
            </a:r>
            <a:r>
              <a:rPr lang="nl-BE" sz="6000" dirty="0" err="1">
                <a:solidFill>
                  <a:schemeClr val="bg2">
                    <a:lumMod val="50000"/>
                  </a:schemeClr>
                </a:solidFill>
              </a:rPr>
              <a:t>repository</a:t>
            </a:r>
            <a:r>
              <a:rPr lang="nl-BE" sz="6000" dirty="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664551" cy="2862322"/>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571500" indent="-571500">
              <a:buFont typeface="Wingdings" panose="05000000000000000000" pitchFamily="2" charset="2"/>
              <a:buChar char="q"/>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5" name="Afbeelding 4">
            <a:extLst>
              <a:ext uri="{FF2B5EF4-FFF2-40B4-BE49-F238E27FC236}">
                <a16:creationId xmlns:a16="http://schemas.microsoft.com/office/drawing/2014/main" id="{6AC2AFA4-0E18-15BB-DA2E-3A6170F07FCA}"/>
              </a:ext>
            </a:extLst>
          </p:cNvPr>
          <p:cNvPicPr>
            <a:picLocks noChangeAspect="1"/>
          </p:cNvPicPr>
          <p:nvPr/>
        </p:nvPicPr>
        <p:blipFill>
          <a:blip r:embed="rId2"/>
          <a:stretch>
            <a:fillRect/>
          </a:stretch>
        </p:blipFill>
        <p:spPr>
          <a:xfrm>
            <a:off x="25180925" y="37879547"/>
            <a:ext cx="4475024" cy="4475024"/>
          </a:xfrm>
          <a:prstGeom prst="rect">
            <a:avLst/>
          </a:prstGeom>
        </p:spPr>
      </p:pic>
      <p:pic>
        <p:nvPicPr>
          <p:cNvPr id="6" name="Afbeelding 5">
            <a:extLst>
              <a:ext uri="{FF2B5EF4-FFF2-40B4-BE49-F238E27FC236}">
                <a16:creationId xmlns:a16="http://schemas.microsoft.com/office/drawing/2014/main" id="{2F419493-E0A1-21CA-7AC4-A857442C001E}"/>
              </a:ext>
            </a:extLst>
          </p:cNvPr>
          <p:cNvPicPr>
            <a:picLocks noChangeAspect="1"/>
          </p:cNvPicPr>
          <p:nvPr/>
        </p:nvPicPr>
        <p:blipFill>
          <a:blip r:embed="rId3"/>
          <a:stretch>
            <a:fillRect/>
          </a:stretch>
        </p:blipFill>
        <p:spPr>
          <a:xfrm>
            <a:off x="15494160" y="20779433"/>
            <a:ext cx="14083937" cy="4979834"/>
          </a:xfrm>
          <a:prstGeom prst="rect">
            <a:avLst/>
          </a:prstGeom>
        </p:spPr>
      </p:pic>
      <p:pic>
        <p:nvPicPr>
          <p:cNvPr id="8" name="Afbeelding 7">
            <a:extLst>
              <a:ext uri="{FF2B5EF4-FFF2-40B4-BE49-F238E27FC236}">
                <a16:creationId xmlns:a16="http://schemas.microsoft.com/office/drawing/2014/main" id="{B86CDEE3-B875-D17F-A2C1-336662917F42}"/>
              </a:ext>
            </a:extLst>
          </p:cNvPr>
          <p:cNvPicPr>
            <a:picLocks noChangeAspect="1"/>
          </p:cNvPicPr>
          <p:nvPr/>
        </p:nvPicPr>
        <p:blipFill>
          <a:blip r:embed="rId4"/>
          <a:stretch>
            <a:fillRect/>
          </a:stretch>
        </p:blipFill>
        <p:spPr>
          <a:xfrm>
            <a:off x="15494160" y="15441486"/>
            <a:ext cx="14083937" cy="4848850"/>
          </a:xfrm>
          <a:prstGeom prst="rect">
            <a:avLst/>
          </a:prstGeom>
        </p:spPr>
      </p:pic>
      <p:pic>
        <p:nvPicPr>
          <p:cNvPr id="9" name="Afbeelding 8">
            <a:extLst>
              <a:ext uri="{FF2B5EF4-FFF2-40B4-BE49-F238E27FC236}">
                <a16:creationId xmlns:a16="http://schemas.microsoft.com/office/drawing/2014/main" id="{6D2F0EAD-4209-9D80-084B-9BC3262289F2}"/>
              </a:ext>
            </a:extLst>
          </p:cNvPr>
          <p:cNvPicPr>
            <a:picLocks noChangeAspect="1"/>
          </p:cNvPicPr>
          <p:nvPr/>
        </p:nvPicPr>
        <p:blipFill>
          <a:blip r:embed="rId5"/>
          <a:stretch>
            <a:fillRect/>
          </a:stretch>
        </p:blipFill>
        <p:spPr>
          <a:xfrm flipH="1">
            <a:off x="15494159" y="5465541"/>
            <a:ext cx="14083938" cy="9391170"/>
          </a:xfrm>
          <a:prstGeom prst="round1Rect">
            <a:avLst>
              <a:gd name="adj" fmla="val 49548"/>
            </a:avLst>
          </a:prstGeom>
          <a:noFill/>
          <a:ln>
            <a:noFill/>
          </a:ln>
        </p:spPr>
        <p:style>
          <a:lnRef idx="0">
            <a:scrgbClr r="0" g="0" b="0"/>
          </a:lnRef>
          <a:fillRef idx="0">
            <a:scrgbClr r="0" g="0" b="0"/>
          </a:fillRef>
          <a:effectRef idx="0">
            <a:scrgbClr r="0" g="0" b="0"/>
          </a:effectRef>
          <a:fontRef idx="minor">
            <a:schemeClr val="accent1"/>
          </a:fontRef>
        </p:style>
      </p:pic>
      <p:pic>
        <p:nvPicPr>
          <p:cNvPr id="16" name="Afbeelding 15">
            <a:extLst>
              <a:ext uri="{FF2B5EF4-FFF2-40B4-BE49-F238E27FC236}">
                <a16:creationId xmlns:a16="http://schemas.microsoft.com/office/drawing/2014/main" id="{18579BE7-CFD4-CEE3-1955-9ABAEA29335B}"/>
              </a:ext>
            </a:extLst>
          </p:cNvPr>
          <p:cNvPicPr>
            <a:picLocks noChangeAspect="1"/>
          </p:cNvPicPr>
          <p:nvPr/>
        </p:nvPicPr>
        <p:blipFill>
          <a:blip r:embed="rId6"/>
          <a:stretch>
            <a:fillRect/>
          </a:stretch>
        </p:blipFill>
        <p:spPr>
          <a:xfrm>
            <a:off x="15494159" y="26469473"/>
            <a:ext cx="7090989" cy="7649077"/>
          </a:xfrm>
          <a:prstGeom prst="rect">
            <a:avLst/>
          </a:prstGeom>
        </p:spPr>
      </p:pic>
      <p:pic>
        <p:nvPicPr>
          <p:cNvPr id="7" name="Afbeelding 6">
            <a:extLst>
              <a:ext uri="{FF2B5EF4-FFF2-40B4-BE49-F238E27FC236}">
                <a16:creationId xmlns:a16="http://schemas.microsoft.com/office/drawing/2014/main" id="{00F31A03-4C21-3BE1-447A-08D0D50CC67D}"/>
              </a:ext>
            </a:extLst>
          </p:cNvPr>
          <p:cNvPicPr>
            <a:picLocks noChangeAspect="1"/>
          </p:cNvPicPr>
          <p:nvPr/>
        </p:nvPicPr>
        <p:blipFill rotWithShape="1">
          <a:blip r:embed="rId7"/>
          <a:srcRect l="13269" r="3627"/>
          <a:stretch/>
        </p:blipFill>
        <p:spPr>
          <a:xfrm>
            <a:off x="22762382" y="26469473"/>
            <a:ext cx="6744912" cy="8116288"/>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248</TotalTime>
  <Words>260</Words>
  <Application>Microsoft Office PowerPoint</Application>
  <PresentationFormat>Aangepast</PresentationFormat>
  <Paragraphs>21</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Go baby go  Mobility for kids  Ons doel is om kinderen met beperkte mobiliteit meer bewegingsvrijheid te geven. We vervangen het traditionele pedaal in auto's door een joystick die via een afstandsbediening kan worden bediend. De afstandsbediening heeft voorrang op de joystick. We hebben twee concepten voor de bevestiging van de joystick aan de auto: een dashboardmontage die de joystick van links naar rechts verplaatst, en een zijkantmontage die aan beide kanten kan worden geplaatst. Het brein van de auto is een ESP die de joystickinvoer leest en de motoren aanstuurt. Omdat de positie van de voorwielen niet kan worden ingelezen met de bestaande auto hardware, gebruiken we een potentiometer om dit probleem op te lossen.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Nikita Vandecasteele</cp:lastModifiedBy>
  <cp:revision>7</cp:revision>
  <dcterms:created xsi:type="dcterms:W3CDTF">2023-09-18T11:28:10Z</dcterms:created>
  <dcterms:modified xsi:type="dcterms:W3CDTF">2023-10-16T11:04:30Z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